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10"/>
  </p:notesMasterIdLst>
  <p:sldIdLst>
    <p:sldId id="330" r:id="rId7"/>
    <p:sldId id="380" r:id="rId8"/>
    <p:sldId id="3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E16A18-1E30-C04A-9A16-54343C04CA07}" v="41" dt="2022-10-07T19:08:03.7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39" autoAdjust="0"/>
    <p:restoredTop sz="96327" autoAdjust="0"/>
  </p:normalViewPr>
  <p:slideViewPr>
    <p:cSldViewPr snapToGrid="0" snapToObjects="1">
      <p:cViewPr varScale="1">
        <p:scale>
          <a:sx n="87" d="100"/>
          <a:sy n="87" d="100"/>
        </p:scale>
        <p:origin x="120" y="120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BC151-D56C-0949-9E71-58A6BB472E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5796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5"/>
            <a:ext cx="6975413" cy="193899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Programming Skills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Office Hours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Week 8, </a:t>
            </a:r>
            <a:r>
              <a:rPr lang="en-US">
                <a:latin typeface="Helvetica Light" panose="020B0403020202020204" pitchFamily="34" charset="0"/>
              </a:rPr>
              <a:t>Session 2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02290"/>
            <a:ext cx="11430000" cy="5035463"/>
          </a:xfrm>
        </p:spPr>
        <p:txBody>
          <a:bodyPr>
            <a:normAutofit/>
          </a:bodyPr>
          <a:lstStyle/>
          <a:p>
            <a:r>
              <a:rPr lang="en-US" sz="3600" dirty="0"/>
              <a:t>Session 1</a:t>
            </a:r>
            <a:endParaRPr lang="en-US" sz="2800" dirty="0"/>
          </a:p>
          <a:p>
            <a:pPr lvl="1"/>
            <a:r>
              <a:rPr lang="en-US" sz="3200" b="0" i="0" dirty="0">
                <a:solidFill>
                  <a:srgbClr val="484A4C"/>
                </a:solidFill>
                <a:effectLst/>
                <a:latin typeface="Helvetica Neue"/>
              </a:rPr>
              <a:t>Introduction to numpy</a:t>
            </a:r>
          </a:p>
          <a:p>
            <a:pPr lvl="1"/>
            <a:r>
              <a:rPr lang="en-US" sz="3200" dirty="0">
                <a:solidFill>
                  <a:srgbClr val="484A4C"/>
                </a:solidFill>
                <a:latin typeface="Helvetica Neue"/>
              </a:rPr>
              <a:t>Array shapes</a:t>
            </a:r>
            <a:endParaRPr lang="en-US" sz="3200" b="0" i="0" dirty="0">
              <a:solidFill>
                <a:srgbClr val="484A4C"/>
              </a:solidFill>
              <a:effectLst/>
              <a:latin typeface="Helvetica Neue"/>
            </a:endParaRPr>
          </a:p>
          <a:p>
            <a:r>
              <a:rPr lang="en-US" sz="3600" dirty="0"/>
              <a:t>Session 2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Deeper dive into np.dot() function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Notes on matrix multiplication</a:t>
            </a:r>
          </a:p>
          <a:p>
            <a:pPr lvl="1"/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Prof Vuduc video from Fall 2022, 10-13 – Numpy</a:t>
            </a:r>
          </a:p>
          <a:p>
            <a:pPr lvl="2"/>
            <a:r>
              <a:rPr lang="en-US" sz="2400" dirty="0">
                <a:latin typeface="+mn-lt"/>
              </a:rPr>
              <a:t>T</a:t>
            </a:r>
            <a:r>
              <a:rPr lang="en-US" sz="2400" b="0" i="0" dirty="0">
                <a:effectLst/>
                <a:latin typeface="+mn-lt"/>
              </a:rPr>
              <a:t>he material covered is Notebook 10, parts 0 and 1 (optional). These include basic manipulation, slicing, indirect access, masking, aggregation, universal functions (elementwise operations), and the broadcasting rule.</a:t>
            </a:r>
            <a:endParaRPr lang="en-US" sz="2800" dirty="0">
              <a:latin typeface="+mn-lt"/>
            </a:endParaRP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29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8656914-2C93-59A2-6D4B-BA0182D8C2AA}"/>
              </a:ext>
            </a:extLst>
          </p:cNvPr>
          <p:cNvSpPr txBox="1">
            <a:spLocks/>
          </p:cNvSpPr>
          <p:nvPr/>
        </p:nvSpPr>
        <p:spPr>
          <a:xfrm>
            <a:off x="520700" y="2445153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ctr"/>
            <a:r>
              <a:rPr lang="en-US" dirty="0"/>
              <a:t>Open Discussion / Q&amp;A</a:t>
            </a:r>
          </a:p>
        </p:txBody>
      </p:sp>
    </p:spTree>
    <p:extLst>
      <p:ext uri="{BB962C8B-B14F-4D97-AF65-F5344CB8AC3E}">
        <p14:creationId xmlns:p14="http://schemas.microsoft.com/office/powerpoint/2010/main" val="15331615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B50B3C7-5CF9-4313-AC40-80052A3B5180}">
  <ds:schemaRefs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a6556677-8777-4dc9-bde5-319ad1a2900e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2219</TotalTime>
  <Words>96</Words>
  <Application>Microsoft Office PowerPoint</Application>
  <PresentationFormat>Widescreen</PresentationFormat>
  <Paragraphs>13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Arial</vt:lpstr>
      <vt:lpstr>Calibri</vt:lpstr>
      <vt:lpstr>Helvetica</vt:lpstr>
      <vt:lpstr>Helvetica Light</vt:lpstr>
      <vt:lpstr>Helvetica Neue</vt:lpstr>
      <vt:lpstr>Roboto</vt:lpstr>
      <vt:lpstr>Roboto Condensed Light</vt:lpstr>
      <vt:lpstr>Custom Design</vt:lpstr>
      <vt:lpstr>1_Custom Design</vt:lpstr>
      <vt:lpstr>2_Custom Design</vt:lpstr>
      <vt:lpstr>CSE 6040/x Programming Skills Office Hours</vt:lpstr>
      <vt:lpstr>Agenda for This Week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Larry Heckel</cp:lastModifiedBy>
  <cp:revision>288</cp:revision>
  <dcterms:created xsi:type="dcterms:W3CDTF">2016-03-09T16:46:53Z</dcterms:created>
  <dcterms:modified xsi:type="dcterms:W3CDTF">2023-01-07T12:59:55Z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